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0"/>
  </p:notesMasterIdLst>
  <p:sldIdLst>
    <p:sldId id="282" r:id="rId2"/>
    <p:sldId id="283" r:id="rId3"/>
    <p:sldId id="281" r:id="rId4"/>
    <p:sldId id="275" r:id="rId5"/>
    <p:sldId id="276" r:id="rId6"/>
    <p:sldId id="277" r:id="rId7"/>
    <p:sldId id="286" r:id="rId8"/>
    <p:sldId id="272" r:id="rId9"/>
    <p:sldId id="273" r:id="rId10"/>
    <p:sldId id="259" r:id="rId11"/>
    <p:sldId id="280" r:id="rId12"/>
    <p:sldId id="285" r:id="rId13"/>
    <p:sldId id="265" r:id="rId14"/>
    <p:sldId id="266" r:id="rId15"/>
    <p:sldId id="267" r:id="rId16"/>
    <p:sldId id="268" r:id="rId17"/>
    <p:sldId id="271" r:id="rId18"/>
    <p:sldId id="269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2" autoAdjust="0"/>
    <p:restoredTop sz="94540" autoAdjust="0"/>
  </p:normalViewPr>
  <p:slideViewPr>
    <p:cSldViewPr>
      <p:cViewPr varScale="1">
        <p:scale>
          <a:sx n="104" d="100"/>
          <a:sy n="104" d="100"/>
        </p:scale>
        <p:origin x="24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91EF51D-8D66-AD1A-493E-D82B11283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5131F0-F6A8-6E90-3509-18C8274665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1F0CEC-4BB8-334A-872A-19E1E503A289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8328239-FD8C-58BE-9989-04FDDD6323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72EF6DB-7049-9031-5EEC-CCE0AA7C8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66877E-7AE9-3676-61DB-D37B79CB0D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4B0081-B127-3F33-8BAD-2DA1863D1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2EE62F-76EC-534D-89E7-D04A3DD2449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08E2EEB3-7A6E-7F3E-8D52-6E7F88C32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E85DE0D3-256C-7323-F346-1D1F6F6E1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2FC04A0E-B612-D2E1-B666-02E09C06B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DF77E3-0E52-D241-81DE-9A461360FA69}" type="slidenum">
              <a:rPr lang="de-DE" altLang="de-DE"/>
              <a:pPr/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E420FC-5598-8562-ED6D-DD6DA459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3C35-CE66-1442-9159-3BB8D9B949C3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D134C0-8037-95ED-DAF3-F6649DDD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26EC8-1CFE-0A76-ADBD-102A909B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7A21C-077D-3E4D-9145-A8B70D0CA8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2525592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19E3A-5971-70FD-4257-B2D13C71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92A5-4322-8849-9979-0F2256DB127E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A1F94B-0AA0-31BB-641D-92E12A24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5F3C9C-DCAB-0E00-F227-67E5ABCA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F997-2AB7-AA47-B8FD-A03F67B02C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36800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5FCCF-6AB6-BE9C-BE9A-FC229E74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7D8F-ABC8-8B42-9105-16A8A05AE20A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3DCA1-20B6-7423-8DF4-AC4B21CC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BD6B2-CA71-A0BC-5182-69EC47E0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D43E3-6471-C64F-8F31-57DB5B6489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7130494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F0AD5E-ABAB-0315-E7DA-FACF9A24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663B-5CFC-5046-92CA-2AACABA45B68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23340-C95D-8833-BB84-40C911EE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B2EA48-5616-6C99-201F-54A9FBA5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0D31D-A51B-804C-AE98-CC729020C9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0199535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ACF07-8C85-458C-2878-99F39A34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3999-6A8E-AB44-9559-ED69D194FF07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3E8FDB-EF32-C0B1-4E63-242E4755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8A9A92-A9B6-2FB7-6168-B2EACDCE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12E2F-35CE-E04D-87AB-6BF83A0595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4853177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B0CEED2-186D-82ED-CC19-A4CA15AE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2B3A-2708-904C-B8A6-C022123E0595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0C892BB-B807-0DC5-808B-9B92990C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6D6787-3DE7-D008-C4E3-89071A9E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0606E-BDDA-AC41-A155-FF74E4AF61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4375007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24E6DE-33C0-F1A3-6926-5B3DF24F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F574-4152-FC45-9120-FBEF379273CE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AB02D9D-DBDA-6C55-2238-2E0ABC02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050D61B-7A46-A0A1-C583-D802CCAE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29C3-44FF-5E4F-832F-A571600C1A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365399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F0EE2DC-2664-38A5-E7C6-C1D9B5E7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63A8-F92B-6448-B524-B369CBF9A416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CB94419-908D-D067-9346-542F23F4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5A46AA5-D81C-0DCA-BB60-7655B694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6009-4DF6-1C4E-A472-889ECD4F34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964413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BA54CD8F-C985-5D7D-B0E4-4506D128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7957-80AD-F94A-9DAE-3D2B43E20E2C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435EF5A-D65E-E989-F6E9-700E72A3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D989BB9-5302-65B6-8C64-1E2200AA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9A873-B42E-3C49-9C2F-DE219ECA50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72919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98AA85-B3D7-DE61-8BB9-FF0CBA71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F7BF-EFD1-224F-8D7E-2EF6CB51C5C1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88503B-D9FD-5E38-827C-E86B70FD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5807D68-AF58-F58F-B67D-9160D8C3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A071B-314C-FF48-A0CE-C894A11C76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150429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1FF13FB-C568-23DC-4464-6351F4A0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5557-5780-0E47-9121-450092FE9C8D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9C2F394-46DE-6650-B950-14BC4829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7F49569-B24C-8197-CED2-A03B7016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E0F53-228C-3841-8AEE-DDF0D2491C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6177623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A4F8D64F-E540-63F1-DDED-8C33D043AA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43EC7AD1-71E7-FC57-4A5F-2F9AC583EF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BD8A0-3527-14A4-3DF2-52F97743B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396BE-AC61-AD46-B48E-8150820363D6}" type="datetimeFigureOut">
              <a:rPr lang="de-DE"/>
              <a:pPr>
                <a:defRPr/>
              </a:pPr>
              <a:t>27.05.26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F8BBD8-13CC-600B-4333-112CF409F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15466-ACD7-9494-817B-05FFB3E2C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E70553-E270-0140-BE51-ECA9C4358B5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0A10E-4A5B-4A85-5FF4-C6F93FC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C1328B-428F-C086-1F38-A0428E29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B5D3EA00-66BB-45C1-C30C-3E7CFCB56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137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C2DD2-6793-1013-F925-7846B97B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C63A0-55DD-9405-20AB-6335F7CA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draußen, Gras, Baum, Pflanze enthält.&#10;&#10;Automatisch generierte Beschreibung">
            <a:extLst>
              <a:ext uri="{FF2B5EF4-FFF2-40B4-BE49-F238E27FC236}">
                <a16:creationId xmlns:a16="http://schemas.microsoft.com/office/drawing/2014/main" id="{096C0FEE-8184-6124-4DEC-8878BFC8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800475"/>
            <a:ext cx="421163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E400ACE-EAB5-9FDA-0E3C-20E6F33E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982663"/>
            <a:ext cx="40862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E8B117-384F-BE36-C6D1-ACEC1D48B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02013"/>
            <a:ext cx="40846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638973-7D01-BF29-6E31-5B0F06D7A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6004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2303-0D67-ED62-047C-06159456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360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  <a:endParaRPr lang="de-DE" dirty="0"/>
          </a:p>
        </p:txBody>
      </p:sp>
      <p:pic>
        <p:nvPicPr>
          <p:cNvPr id="10243" name="Picture 2" descr="Fähren nach Schweden im Überblick und Vergleich - Elchkuss">
            <a:extLst>
              <a:ext uri="{FF2B5EF4-FFF2-40B4-BE49-F238E27FC236}">
                <a16:creationId xmlns:a16="http://schemas.microsoft.com/office/drawing/2014/main" id="{D8B40834-9EDA-93ED-588F-1969C54EF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00200"/>
            <a:ext cx="7200900" cy="4525963"/>
          </a:xfr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A5CF6-FD27-B984-C858-1F906499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407C2-E9E6-AA32-C5D7-BD0FCFC1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Entfernungen mit dem PKW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Gedser – Karlskrona			ca. 4 bis 4,5 Std.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Empfehlenswert ist ein Stopp in Kopenhagen und/ oder Malmö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Achtung: Öresundbrücke kostet Maut aber Kombiticket in Verbindung mit Fähre Rostock-Gedser möglich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Trelleborg – Karlskrona		ca. 2,5 Std.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Ystad – Karlskrona			ca. 2,5 Std.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Autofahren in Schweden ist entspannt - aber viele Blitzer auf der Strecke, die allerdings vorher angekündigt werden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000" b="1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C8841-FD2D-624C-73BA-DF5998F7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A35AA-401F-7C53-85BA-EF534510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Unterkünfte</a:t>
            </a:r>
            <a:endParaRPr lang="de-DE" sz="1800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Hotel / </a:t>
            </a:r>
            <a:r>
              <a:rPr lang="de-DE" sz="1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Bed</a:t>
            </a:r>
            <a:r>
              <a:rPr lang="de-DE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&amp; Breakfast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Buchung z.B. über </a:t>
            </a:r>
            <a:r>
              <a:rPr lang="de-DE" sz="1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booking.com</a:t>
            </a:r>
            <a:endParaRPr lang="de-DE" sz="18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Lage in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Karlskrona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bzw. zum Tennisclub beachten !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Privat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"Zu Gast bei Freunden"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Gastgeschenk(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9775A-162A-B0E8-6210-D5CA232B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FDA9DC-E5C2-6C44-1E10-84F17659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Voraussichtliches Programm in </a:t>
            </a:r>
            <a:r>
              <a:rPr lang="de-DE" sz="20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Karlskrona</a:t>
            </a:r>
            <a:endParaRPr lang="de-DE" sz="1800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HelveticaNeueLT Std Lt"/>
              </a:rPr>
              <a:t>Freitag, 26.06.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Anreise individuell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Nachmittags Möglichkeit zum Tennisspielen oder Erkunden von </a:t>
            </a:r>
            <a:r>
              <a:rPr lang="de-DE" sz="1800" dirty="0" err="1">
                <a:solidFill>
                  <a:srgbClr val="000000"/>
                </a:solidFill>
                <a:latin typeface="HelveticaNeueLT Std Lt"/>
              </a:rPr>
              <a:t>Karlskrona</a:t>
            </a:r>
            <a:endParaRPr lang="de-DE" sz="1800" dirty="0">
              <a:solidFill>
                <a:srgbClr val="000000"/>
              </a:solidFill>
              <a:latin typeface="HelveticaNeueLT Std Lt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  <a:ea typeface="Times New Roman"/>
              </a:rPr>
              <a:t>Abends Treffen aller Teilnehmer im Tennisclub</a:t>
            </a:r>
            <a:endParaRPr lang="de-DE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HelveticaNeueLT Std Lt"/>
              </a:rPr>
              <a:t> </a:t>
            </a:r>
            <a:endParaRPr lang="de-DE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HelveticaNeueLT Std Lt"/>
              </a:rPr>
              <a:t>Samstag, 27.06.</a:t>
            </a: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 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Ganztags: Tennis, schwedisch-deutsches Turnier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  <a:ea typeface="Times New Roman"/>
              </a:rPr>
              <a:t>Abends: Gemeinsames Dinner und Party</a:t>
            </a:r>
            <a:endParaRPr lang="de-DE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HelveticaNeueLT Std Lt"/>
              </a:rPr>
              <a:t> </a:t>
            </a:r>
            <a:endParaRPr lang="de-DE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HelveticaNeueLT Std Lt"/>
              </a:rPr>
              <a:t>Sonntag, 28.06.</a:t>
            </a:r>
            <a:endParaRPr lang="de-DE" sz="1800" dirty="0">
              <a:solidFill>
                <a:srgbClr val="000000"/>
              </a:solidFill>
              <a:latin typeface="HelveticaNeueLT Std Lt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Tagsüber gemeinsamer Ausflug bzw. Spiele mit unseren schwedischen Freunden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Tennis nach Lust und Laune (Gras ??)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HelveticaNeueLT Std Lt"/>
              </a:rPr>
              <a:t>Abreise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dirty="0">
              <a:latin typeface="Times New Roman"/>
              <a:ea typeface="Times New Roman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95539-A999-8B20-53EE-C0AF2013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5F90E-2C5F-46AC-4CE4-30D1B97C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Fragen aus </a:t>
            </a:r>
            <a:r>
              <a:rPr lang="de-DE" sz="20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Karlskrona</a:t>
            </a: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(Organisation)</a:t>
            </a:r>
            <a:endParaRPr lang="de-DE" sz="1800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Wann kommt Ihr an ?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Möchtet Ihr eine Privatunterkunft oder im Hotel übernachten ?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wem wollt Ihr zusammen übernachten ?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möchte am Ausflugsprogramm am Sonntag teilnehmen ?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Wer möchte Tennis spielen ?  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Spielstärke ?</a:t>
            </a:r>
          </a:p>
          <a:p>
            <a:pPr marL="228600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Bitte in der Liste im Club (Theke) eintragen (folgt)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Mail an Klaus Scheer:   </a:t>
            </a:r>
            <a:r>
              <a:rPr lang="de-DE" sz="18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tc@gw-nikolassee.de</a:t>
            </a:r>
            <a:endParaRPr lang="de-DE" sz="1800" b="1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E4D9B-474D-35DA-7172-F2534670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6801A-7C2E-47F8-A0CE-1FB5F6CC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7127875" cy="53276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Völkerverständigung - oder auch „Die </a:t>
            </a:r>
            <a:r>
              <a:rPr lang="de-DE" sz="20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Tacksomücke</a:t>
            </a: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...“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Danke - 			Tack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så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mycket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- tack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soh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mücke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 - 			ja 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jah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Nein - 	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Nej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nehj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Nein danke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Nej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tack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näj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tack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Entschuldigung 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Förlåt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!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förloht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(auch: Wie bitte ?)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Ich verstehe Sie nicht  - 	Jag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förstår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jah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förstohr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Guten Morgen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God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morgon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guh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morron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Guten Abend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God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afton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afftonn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Gute Nacht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guh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natt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Wie heißt Du ? - 		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Vad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heter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? -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wah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hehte</a:t>
            </a: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düh</a:t>
            </a: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CF7BF-A40C-E0C4-8515-4AFFE002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F0210-938E-A5AB-7B03-D06F167F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7127875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000" b="1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Völkerverständigung (für Tennisspieler)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Pfui Teufel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(auch "verdammte Hacke") 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Fy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fan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! 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fü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fahn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Stärker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(nicht jugendfrei)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jävla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fy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fan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!!   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jävla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fü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fahn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!!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gut gespielt !! 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spela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!!  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broh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spela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phantastisch !! 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fantastikt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!!   </a:t>
            </a:r>
            <a:r>
              <a:rPr lang="de-DE" sz="1800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fanntasstisskt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15 - 0  /  0 - 15  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fämmtonn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noll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de-DE" sz="1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 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noll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fämmtonn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15 - 15  	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fämmtonn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bohda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15 - 30   /  30 - 15  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fämmtonn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trätti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/ 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trätti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fämmtonn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30 - 30  	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trätti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bohda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30 - 40  /  40 - 30  t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rätti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/ 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trätti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40 - 40  	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förti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lika</a:t>
            </a:r>
            <a:endParaRPr lang="de-DE" sz="1800" b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Vorteil   			</a:t>
            </a:r>
            <a:r>
              <a:rPr lang="de-DE" sz="1800" b="1" dirty="0" err="1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Fördel</a:t>
            </a:r>
            <a:r>
              <a:rPr lang="de-DE" sz="18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A5464-4C83-78A2-81F2-FD2CB29D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67CFC1-4B26-B022-D82F-608847F9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FF"/>
                </a:solidFill>
                <a:latin typeface="Arial"/>
                <a:cs typeface="Times New Roman"/>
              </a:rPr>
              <a:t>Sonstiges</a:t>
            </a:r>
            <a:endParaRPr lang="de-DE" sz="1800" dirty="0">
              <a:solidFill>
                <a:prstClr val="black"/>
              </a:solidFill>
              <a:cs typeface="Times New Roman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Geld: 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(Schwedische Kronen)</a:t>
            </a:r>
            <a:endParaRPr lang="de-DE" sz="1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Umrechnungskurs (Stand 12.05.2026):</a:t>
            </a: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Euro = ca. 10,87 SEK (Schwedische Kronen) </a:t>
            </a: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SEK = ca. 0,92 Euro</a:t>
            </a: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Kleidung: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- sportlich leger + wärmere Sachen nicht vergessen</a:t>
            </a: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de-D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36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Fragen ??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3CEB7-BB80-D342-8D9F-A1DF990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de-DE" dirty="0"/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52C10-E368-3A47-B16E-FC67E611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Berühmte Schweden</a:t>
            </a:r>
          </a:p>
          <a:p>
            <a:pPr marL="0" indent="0" algn="ctr">
              <a:buNone/>
            </a:pPr>
            <a:r>
              <a:rPr lang="de-DE" dirty="0"/>
              <a:t>Finde den Fehler…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DD6DC8-4170-9A4D-915A-AC23429C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7056784" cy="31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616FFF8-221D-8247-A03B-D8AA490F3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0" y="456916"/>
            <a:ext cx="1509004" cy="142893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B5F56F-EF1D-FB41-8544-A7907346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6" y="2204864"/>
            <a:ext cx="1440160" cy="13308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F8B1E1-8558-D146-B36E-ABECD21F7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92" y="456916"/>
            <a:ext cx="1509004" cy="16579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F794B8-5F5B-D045-9B11-4526CFCFA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2354276"/>
            <a:ext cx="1512168" cy="12241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894BD90-82CA-D942-BB18-65094274D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3860"/>
            <a:ext cx="2016224" cy="14289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FC157C1-2C4F-B74D-BE65-605B86E1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30" y="4149080"/>
            <a:ext cx="2538282" cy="19132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CA20E3F-F72A-D04F-9594-A780402B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39" y="245155"/>
            <a:ext cx="2592288" cy="18722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B955539-D572-6A47-9172-189E8DD65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448272" cy="15841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AFEBD64-08B2-0E46-899A-4076548F5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933056"/>
            <a:ext cx="2304256" cy="216024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96D3B21-8AA6-FB4F-B140-727216C4E7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924945"/>
            <a:ext cx="2304256" cy="1145022"/>
          </a:xfrm>
          <a:prstGeom prst="rect">
            <a:avLst/>
          </a:prstGeom>
        </p:spPr>
      </p:pic>
      <p:pic>
        <p:nvPicPr>
          <p:cNvPr id="1026" name="Picture 2" descr="Greta Garbo">
            <a:extLst>
              <a:ext uri="{FF2B5EF4-FFF2-40B4-BE49-F238E27FC236}">
                <a16:creationId xmlns:a16="http://schemas.microsoft.com/office/drawing/2014/main" id="{2B196741-A120-3526-6881-EBF39E7B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44" y="1735210"/>
            <a:ext cx="1868476" cy="10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 hat sich Wencke Myhre verändert">
            <a:extLst>
              <a:ext uri="{FF2B5EF4-FFF2-40B4-BE49-F238E27FC236}">
                <a16:creationId xmlns:a16="http://schemas.microsoft.com/office/drawing/2014/main" id="{00FF6497-9D4D-E8EC-007D-57E8AB30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276872"/>
            <a:ext cx="17526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0FF2D-D7EF-0823-68E9-21AB7C96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6F0756-2204-B210-7CD8-66FCA8434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064500" cy="52562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Schweden-Quiz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1. Schwedischer Tennisspieler, der 1988 die Australian Open, die French Open und die US Open gewann?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Mats Wilander (und Stefan Edberg gewann noch Wimbledon)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2. Trainer des fünfmaligen Wimbledon- und sechsmaligen Frech Open-Siegers Björn Borg?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Lennart Bergelin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3. Wie heißt die schwedische Königin Silvia mit Mädchennamen?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Sommerlath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4. Wo lernte sie ihren späteren Mann König Carl XVI Gustaf kennen?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In München während der Olympiade 1972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de-DE" altLang="de-DE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F44EF-6210-D99E-CAC6-6B245766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AC650-EE64-6B3D-9E61-A3CF874E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064500" cy="52562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Schweden-Quiz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5. Wie heißen die Mitbewohner von Pipi Langstrumpf?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Kleiner Onkel und Herr Nilsson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6. Welcher Nobelpreis wird nicht in Stockholm vergeben?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Friedensnobelpreis (Oslo)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7. Welches ist das zweitwichtigste schwedische Fest (nach Weihnachten)?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Midsommar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8. Welchen Rekord stellte Björn Borg bei den French Open 1978 auf?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Er verlor in 7 Matches nur 32 Spiele (Rekord bei allen Grand Slams)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D8688-D2D6-1C80-4E43-BE8E71CC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1AFE27-E518-E18E-B86B-838B8605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064500" cy="52562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Schweden-Quiz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Wie viele Einwohner hat Schweden?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10,6 Mio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10. Wie lang ist die längste Nord-Süd-Ausdehnung Schwedens?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	1.574 km (ungefähr Berlin – Barcelona)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11. Wie heißt die Stadt, die ein wichtiger schwedischer Militärhafen und 	Marinebasis ist?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Karlskrona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31C62-A093-50CB-86FA-2FC99BF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07078365-75F2-BBED-4097-6653267E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3816350" cy="4895850"/>
          </a:xfrm>
        </p:spPr>
        <p:txBody>
          <a:bodyPr/>
          <a:lstStyle/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	Einführung</a:t>
            </a:r>
            <a:endParaRPr lang="de-DE" altLang="de-DE" sz="1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Tradition (1967)</a:t>
            </a:r>
            <a:endParaRPr lang="de-DE" altLang="de-DE" sz="1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Luftbild + Impressionen 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	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	Anreise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Fährverbindungen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Flug</a:t>
            </a: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Fahrstrecken 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	Unterkunft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Hotel   (Booking.com)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de-DE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Privat    </a:t>
            </a:r>
            <a:endParaRPr lang="de-DE" altLang="de-DE" sz="1800">
              <a:cs typeface="Calibri" panose="020F0502020204030204" pitchFamily="34" charset="0"/>
            </a:endParaRPr>
          </a:p>
          <a:p>
            <a:pPr marL="0" indent="0" defTabSz="35877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de-DE" altLang="de-DE"/>
          </a:p>
        </p:txBody>
      </p:sp>
      <p:sp>
        <p:nvSpPr>
          <p:cNvPr id="6148" name="Textfeld 4">
            <a:extLst>
              <a:ext uri="{FF2B5EF4-FFF2-40B4-BE49-F238E27FC236}">
                <a16:creationId xmlns:a16="http://schemas.microsoft.com/office/drawing/2014/main" id="{3460F7FE-54CA-EA4D-5BAD-3D8F9470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341438"/>
            <a:ext cx="3668712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58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58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58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58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58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	Programm</a:t>
            </a:r>
            <a:endParaRPr lang="de-DE" altLang="de-DE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Mehr als nur Tennis…</a:t>
            </a:r>
            <a:endParaRPr lang="de-DE" altLang="de-DE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de-DE" altLang="de-DE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	Fragen aus Karlskrona</a:t>
            </a:r>
            <a:endParaRPr lang="de-DE" altLang="de-DE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Organisation</a:t>
            </a:r>
          </a:p>
          <a:p>
            <a:pPr>
              <a:spcAft>
                <a:spcPts val="600"/>
              </a:spcAft>
            </a:pP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	Völkerverständigung</a:t>
            </a:r>
            <a:endParaRPr lang="de-DE" altLang="de-DE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Die Tacksomücke</a:t>
            </a:r>
          </a:p>
          <a:p>
            <a:pPr>
              <a:spcAft>
                <a:spcPts val="600"/>
              </a:spcAft>
            </a:pPr>
            <a:endParaRPr lang="de-DE" altLang="de-DE" b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6.	Sonstiges</a:t>
            </a:r>
            <a:endParaRPr lang="de-DE" altLang="de-DE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Geld (Schwedische Kronen)</a:t>
            </a:r>
            <a:endParaRPr lang="de-DE" altLang="de-DE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Noch Fragen ??</a:t>
            </a:r>
          </a:p>
          <a:p>
            <a:pPr>
              <a:spcAft>
                <a:spcPts val="600"/>
              </a:spcAft>
            </a:pPr>
            <a:endParaRPr lang="de-DE" altLang="de-DE" b="1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AutoShape 2" descr="Brändaholm">
            <a:extLst>
              <a:ext uri="{FF2B5EF4-FFF2-40B4-BE49-F238E27FC236}">
                <a16:creationId xmlns:a16="http://schemas.microsoft.com/office/drawing/2014/main" id="{9F2733F2-9913-6C9B-1EAF-0AD14E4A7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E5D83-3783-CBFE-F750-F58BE4C2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48826-E3CD-C316-042E-ACDA79BF9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Karte, Text, Atlas, Welt enthält.&#10;&#10;Automatisch generierte Beschreibung">
            <a:extLst>
              <a:ext uri="{FF2B5EF4-FFF2-40B4-BE49-F238E27FC236}">
                <a16:creationId xmlns:a16="http://schemas.microsoft.com/office/drawing/2014/main" id="{842E34AF-BB16-C299-841A-48BC72D6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55663"/>
            <a:ext cx="61356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78921-ABC6-F8F8-D59A-0A1F06F8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Karlskrona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AF79E-6B5C-4BEF-4B81-A005E64A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 3" descr="The Fox &amp; Anchor hos Kyparn.se">
            <a:extLst>
              <a:ext uri="{FF2B5EF4-FFF2-40B4-BE49-F238E27FC236}">
                <a16:creationId xmlns:a16="http://schemas.microsoft.com/office/drawing/2014/main" id="{3CD7F687-E071-FDA6-EA0A-2FCB7C48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28797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B59596C5-EB64-6537-71CF-D525A5141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833964B-31C3-7BAA-D177-10787DEC5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295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Fox and anchor.png">
            <a:extLst>
              <a:ext uri="{FF2B5EF4-FFF2-40B4-BE49-F238E27FC236}">
                <a16:creationId xmlns:a16="http://schemas.microsoft.com/office/drawing/2014/main" id="{36337EBC-2918-8567-08AA-883DB065A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3529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ild Karlskrona.png">
            <a:extLst>
              <a:ext uri="{FF2B5EF4-FFF2-40B4-BE49-F238E27FC236}">
                <a16:creationId xmlns:a16="http://schemas.microsoft.com/office/drawing/2014/main" id="{BF32B193-D1D2-0CB9-5AD7-E84D2EB88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600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Macintosh PowerPoint</Application>
  <PresentationFormat>Bildschirmpräsentation (4:3)</PresentationFormat>
  <Paragraphs>196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Calibri</vt:lpstr>
      <vt:lpstr>Arial</vt:lpstr>
      <vt:lpstr>Times New Roman</vt:lpstr>
      <vt:lpstr>HelveticaNeueLT Std Lt</vt:lpstr>
      <vt:lpstr>Larissa</vt:lpstr>
      <vt:lpstr>Karlskrona 2026</vt:lpstr>
      <vt:lpstr>Karlskrona 2026</vt:lpstr>
      <vt:lpstr>PowerPoint-Präsentation</vt:lpstr>
      <vt:lpstr>Karlskrona 2026</vt:lpstr>
      <vt:lpstr>Karlskrona 2026</vt:lpstr>
      <vt:lpstr>Karlskrona 2026</vt:lpstr>
      <vt:lpstr>Karlskrona 2026</vt:lpstr>
      <vt:lpstr>Karlskrona 2024</vt:lpstr>
      <vt:lpstr>Karlskrona 2026</vt:lpstr>
      <vt:lpstr>Karlskrona 2026</vt:lpstr>
      <vt:lpstr>Karlskrona 2026</vt:lpstr>
      <vt:lpstr>Karlskrona 2026</vt:lpstr>
      <vt:lpstr>Karlskrona 2026</vt:lpstr>
      <vt:lpstr>Karlskrona 2026</vt:lpstr>
      <vt:lpstr>Karlskrona 2026</vt:lpstr>
      <vt:lpstr>Karlskrona 2026</vt:lpstr>
      <vt:lpstr>Karlskrona 2026</vt:lpstr>
      <vt:lpstr>Karlskrona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Karlskrona 2015</dc:title>
  <dc:creator>Georg Peine</dc:creator>
  <cp:lastModifiedBy>Klaus Scheer</cp:lastModifiedBy>
  <cp:revision>111</cp:revision>
  <dcterms:created xsi:type="dcterms:W3CDTF">2015-06-16T07:05:29Z</dcterms:created>
  <dcterms:modified xsi:type="dcterms:W3CDTF">2026-05-27T15:06:42Z</dcterms:modified>
</cp:coreProperties>
</file>